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859" r:id="rId3"/>
    <p:sldId id="1070" r:id="rId4"/>
    <p:sldId id="1107" r:id="rId5"/>
    <p:sldId id="1108" r:id="rId6"/>
    <p:sldId id="1109" r:id="rId7"/>
    <p:sldId id="1072" r:id="rId8"/>
    <p:sldId id="1073" r:id="rId9"/>
    <p:sldId id="1076" r:id="rId10"/>
    <p:sldId id="1079" r:id="rId11"/>
    <p:sldId id="1080" r:id="rId12"/>
    <p:sldId id="1081" r:id="rId13"/>
    <p:sldId id="1085" r:id="rId14"/>
    <p:sldId id="1086" r:id="rId15"/>
    <p:sldId id="1102" r:id="rId16"/>
    <p:sldId id="1087" r:id="rId17"/>
    <p:sldId id="1088" r:id="rId18"/>
    <p:sldId id="1089" r:id="rId19"/>
    <p:sldId id="1110" r:id="rId20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第二章  电磁感应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楞次定律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99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192" y="1039146"/>
            <a:ext cx="826824" cy="29518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26834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使导体棒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顺着磁感线方向运动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不切割磁感线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的磁通量也没变化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故不产生感应电流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使条形磁体匀速穿过线圈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在磁体从上向下穿过线圈时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穿过线圈的磁通量会发生变化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故能产生感应电流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保持闭合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螺线管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相对静止一起竖直向上运动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两线圈没有相对运动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的磁通量没发生变化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故不产生感应电流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题图丙中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保持闭合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使小螺线管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在大螺线管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中保持不动时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不会使穿过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的磁通量发生变化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故不产生感应电流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4700581"/>
            <a:ext cx="4082368" cy="138999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11234" y="4778455"/>
            <a:ext cx="3127022" cy="131212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161876" y="6041302"/>
            <a:ext cx="5793574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en-US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3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899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2918" y="917976"/>
            <a:ext cx="961768" cy="3377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楞次定律的理解和应用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因果关系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楞次定律反映了电磁感应现象中的因果关系，磁通量发生变化是原因，产生感应电流是结果，原因产生结果，结果反过来影响原因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对</a:t>
            </a:r>
            <a:r>
              <a:rPr lang="en-US" altLang="zh-CN" b="1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阻碍</a:t>
            </a:r>
            <a:r>
              <a:rPr lang="en-US" altLang="zh-CN" b="1" dirty="0">
                <a:solidFill>
                  <a:srgbClr val="000000"/>
                </a:solidFill>
                <a:latin typeface="黑体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理解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mjbxb44.jpg" descr="id:21474913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74926" y="3284984"/>
            <a:ext cx="5040560" cy="316485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 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关于电磁感应现象，下列说法错误的是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感应电流的磁场总是阻碍引起感应电流的磁通量的变化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闭合线框放在变化的磁场中一定能产生感应电流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闭合线框放在变化的磁场中做切割磁感线运动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一定能产生感应电流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感应电流的磁场总是跟原来磁场的方向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相反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9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9985" y="927382"/>
            <a:ext cx="1032891" cy="333149"/>
          </a:xfrm>
          <a:prstGeom prst="rect">
            <a:avLst/>
          </a:prstGeom>
        </p:spPr>
      </p:pic>
      <p:pic>
        <p:nvPicPr>
          <p:cNvPr id="4" name="24答案.eps" descr="id:2147489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30" y="3697543"/>
            <a:ext cx="826824" cy="2951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15305" y="3501008"/>
            <a:ext cx="835485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cs typeface="Times New Roman" panose="02020603050405020304" pitchFamily="18" charset="0"/>
              </a:rPr>
              <a:t>BCD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0023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楞次定律可知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感应电流的磁场总是阻碍引起感应电流的磁通量的变化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闭合线框放在变化的磁场中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如果线框与磁场平行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穿过线框的磁通量不变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线框中不产生感应电流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闭合线框在变化的磁场中做切割磁感线运动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线框中磁通量不一定变化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线框中不一定有感应电流产生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根据楞次定律可知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当穿过线框的磁通量增加时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感应电流的磁场跟原来的磁场方向相反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当穿过线框的磁通量减小时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感应电流的磁场跟原来的磁场方向相同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符合题意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899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192" y="955375"/>
            <a:ext cx="826824" cy="29518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980728"/>
            <a:ext cx="11485848" cy="2862322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楞次定律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的表现形式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阻碍原磁通量或原电流的变化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增反减同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阻碍导体间的相对运动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来拒去留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通过改变线圈面积来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反抗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原磁通量的变化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增缩减扩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通过远离或靠近变化的磁场源来阻碍原磁通量的变化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增离减靠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00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116661"/>
            <a:ext cx="1793220" cy="39347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个定则、一个定律的综合应用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右手定则是楞次定律的特殊情况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楞次定律的研究对象为整个闭合导体回路，适用于磁通量变化引起感应电流的各种情况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右手定则的研究对象为闭合导体回路的一部分，适用于一段导体在磁场中做切割磁感线运动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区别安培定则、左手定则、右手定则的关键是抓住因果关系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因电而生磁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安培定则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判断电流周围磁感线的方向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因动而生电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右手定则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判断导体切割磁感线产生的感应电流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因电而受力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左手定则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判断磁场对运动电荷、电流的作用力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要点3.eps" descr="id:214749003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8720"/>
            <a:ext cx="980430" cy="34434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图所示，水平放置的两条光滑轨道上有可自由移动的金属棒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的左边有一闭合电路，当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在外力的作用下运动时，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向左运动，则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所做的运动可能是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向右匀速运动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向左加速运动</a:t>
            </a:r>
            <a:endParaRPr lang="zh-CN" altLang="zh-CN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向右减速运动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向左减速运动</a:t>
            </a:r>
            <a:endParaRPr lang="zh-CN" altLang="zh-CN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00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2819"/>
            <a:ext cx="1080120" cy="348382"/>
          </a:xfrm>
          <a:prstGeom prst="rect">
            <a:avLst/>
          </a:prstGeom>
        </p:spPr>
      </p:pic>
      <p:pic>
        <p:nvPicPr>
          <p:cNvPr id="5" name="24答案.eps" descr="id:2147489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192" y="4775362"/>
            <a:ext cx="826824" cy="29518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558702" y="4581128"/>
            <a:ext cx="407484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</a:rPr>
              <a:t>D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7" name="ca502.jpg" descr="id:214749143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59102" y="2699478"/>
            <a:ext cx="2448272" cy="19536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4解析.eps" descr="id:21474899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192" y="955375"/>
            <a:ext cx="826824" cy="295189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6296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安培定则可知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在其右侧区域产生的磁场方向垂直纸面向里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在安培力作用下向左运动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说明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受到的安培力向左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由左手定则可知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中电流由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流向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中感应电流的磁场向下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由楞次定律可知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中的原磁场应该向上增强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或向下减弱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则线圈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中的磁场向上增强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或向下减弱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由安培定则可知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中感应电流方向由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且增大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中感应电流方向由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再由右手定则可知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可能向右加速运动或向左减速运动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ca502.jpg" descr="id:21474914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27054" y="4360352"/>
            <a:ext cx="2448272" cy="195365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1"/>
          <p:cNvSpPr txBox="1"/>
          <p:nvPr/>
        </p:nvSpPr>
        <p:spPr bwMode="auto">
          <a:xfrm>
            <a:off x="360854" y="980728"/>
            <a:ext cx="11485848" cy="1684244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此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题是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三定则一定律</a:t>
            </a:r>
            <a:r>
              <a:rPr lang="en-US" altLang="zh-CN" b="1" dirty="0">
                <a:solidFill>
                  <a:srgbClr val="000000"/>
                </a:solidFill>
                <a:latin typeface="仿宋" panose="02010609060101010101" pitchFamily="49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的应用题目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用哪个定律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伸出哪只手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不能出错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注意金属棒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处的磁场方向由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导线中的电流方向决定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原因是金属棒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左侧电路中的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导线到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的距离最小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顿有所悟.eps" descr="id:2147490026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1116661"/>
            <a:ext cx="1793220" cy="3934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755451"/>
            <a:ext cx="7253541" cy="689186"/>
          </a:xfrm>
          <a:prstGeom prst="rect">
            <a:avLst/>
          </a:prstGeom>
        </p:spPr>
      </p:pic>
      <p:pic>
        <p:nvPicPr>
          <p:cNvPr id="4" name="知识点1.eps" descr="id:21474898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251" y="1600144"/>
            <a:ext cx="1266939" cy="350171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31438"/>
            <a:ext cx="11485848" cy="25216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影响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感应电流方向的因素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spc="-3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spc="-3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选用旧干电池，并用试触的方法明确电流方向与电流计指针偏转方向之间的关系</a:t>
            </a:r>
            <a:r>
              <a:rPr lang="en-US" altLang="zh-CN" b="1" spc="-3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spc="-3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实验装置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将螺线管与电流计组成闭合电路，如图所示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f245.jpg" descr="id:214749127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87094" y="4005064"/>
            <a:ext cx="2376264" cy="197789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41365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实验记录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分别将条形磁体的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极插入、抽出线圈，如图所示，记录感应电流的方向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2638" y="2200066"/>
            <a:ext cx="4663464" cy="202815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7195" y="2159169"/>
            <a:ext cx="4526633" cy="20615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7458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实验分析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线圈内磁通量增加时的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情况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506575" y="2114194"/>
          <a:ext cx="11161240" cy="1815980"/>
        </p:xfrm>
        <a:graphic>
          <a:graphicData uri="http://schemas.openxmlformats.org/drawingml/2006/table">
            <a:tbl>
              <a:tblPr firstRow="1" firstCol="1" bandRow="1"/>
              <a:tblGrid>
                <a:gridCol w="1052127"/>
                <a:gridCol w="1296144"/>
                <a:gridCol w="3240360"/>
                <a:gridCol w="2808312"/>
                <a:gridCol w="2764297"/>
              </a:tblGrid>
              <a:tr h="6336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图序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磁场方向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感应电流的方向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俯视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感应电流的磁场方向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归纳总结</a:t>
                      </a:r>
                      <a:endParaRPr lang="zh-CN" sz="1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31683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甲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逆时针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向上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感应电流的磁场阻碍磁通量的增加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67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乙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向上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顺时针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向下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  <p:sp>
        <p:nvSpPr>
          <p:cNvPr id="5" name="内容占位符 1"/>
          <p:cNvSpPr txBox="1"/>
          <p:nvPr/>
        </p:nvSpPr>
        <p:spPr bwMode="auto">
          <a:xfrm>
            <a:off x="360854" y="4078083"/>
            <a:ext cx="11485848" cy="113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线圈内磁通量减少时的情况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/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78582" y="4788754"/>
          <a:ext cx="11233249" cy="1645920"/>
        </p:xfrm>
        <a:graphic>
          <a:graphicData uri="http://schemas.openxmlformats.org/drawingml/2006/table">
            <a:tbl>
              <a:tblPr firstRow="1" firstCol="1" bandRow="1"/>
              <a:tblGrid>
                <a:gridCol w="864096"/>
                <a:gridCol w="1296144"/>
                <a:gridCol w="3096344"/>
                <a:gridCol w="2788669"/>
                <a:gridCol w="3187996"/>
              </a:tblGrid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图序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磁场方向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感应电流的方向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俯视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感应电流的磁场方向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归纳总结</a:t>
                      </a:r>
                      <a:endParaRPr lang="zh-CN" sz="10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CDD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丙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顺时针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向下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感应电流的磁场阻碍磁通量的减少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丁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向上</a:t>
                      </a:r>
                      <a:endParaRPr lang="zh-CN" sz="2400" b="1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逆时针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向上</a:t>
                      </a:r>
                      <a:endParaRPr lang="zh-CN" sz="2400" b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仿宋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39B97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归纳结论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当线圈内磁通量增加时，感应电流的磁场阻碍磁通量的增加；当线圈内磁通量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，感应电流的磁场阻碍磁通量的减少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8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0589" y="918114"/>
            <a:ext cx="1242798" cy="33049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楞次定律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：感应电流具有这样的方向，即感应电流的磁场总要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阻碍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引起感应电流的</a:t>
            </a:r>
            <a:r>
              <a:rPr lang="zh-CN" altLang="zh-CN" b="1" dirty="0">
                <a:solidFill>
                  <a:srgbClr val="000000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磁通量的变化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实质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：感应电流沿着楞次定律所述的方向，是能量守恒定律的必然结果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知识点3.eps" descr="id:2147489851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390148" y="908720"/>
            <a:ext cx="1279956" cy="340376"/>
          </a:xfrm>
          <a:prstGeom prst="rect">
            <a:avLst/>
          </a:prstGeom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6693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右手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定则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53848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伸开右手，使拇指与其余四个手指垂直，并且都与手掌在同一个平面内；让磁感线从掌心进入，并使拇指指向导体运动的方向，这时四指所指的方向就是感应电流的方向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适用范围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适用于闭合电路部分导体切割磁感线产生感应电流的情况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btt1.jpg" descr="id:21474913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1373521"/>
            <a:ext cx="2044997" cy="227150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3598" y="778789"/>
            <a:ext cx="7260360" cy="690782"/>
          </a:xfrm>
          <a:prstGeom prst="rect">
            <a:avLst/>
          </a:prstGeom>
          <a:ln>
            <a:noFill/>
          </a:ln>
        </p:spPr>
      </p:pic>
      <p:pic>
        <p:nvPicPr>
          <p:cNvPr id="4" name="要点1.eps" descr="id:21474898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237" y="1637376"/>
            <a:ext cx="1053832" cy="37012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8478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产生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感应电流的条件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判断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是否产生感应电流的步骤：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确定所研究回路，看所研究回路是否闭合；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看回路中的磁通量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Φ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是否变化；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若同时满足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，则可产生感应电流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899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70232"/>
            <a:ext cx="1047040" cy="33771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0147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</a:t>
            </a:r>
            <a:r>
              <a:rPr lang="zh-CN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如图所示的三套实验装置探究感应电流产生的条件，下列操作中能产生感应电流的</a:t>
            </a:r>
            <a:r>
              <a:rPr lang="zh-CN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en-US" altLang="zh-CN" sz="23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23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23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2300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en-US" altLang="zh-CN" sz="2300" b="1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图甲中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使导体棒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顺着磁感线方向运动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且保持穿过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ABCD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的磁感线条数不变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图乙中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使条形磁体匀速穿过线圈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保持闭合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螺线管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相对静止一起竖直向上运动</a:t>
            </a:r>
            <a:endParaRPr lang="zh-CN" altLang="zh-CN" sz="230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3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图丙中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开关</a:t>
            </a:r>
            <a:r>
              <a:rPr lang="en-US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保持闭合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使小螺线管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在大螺线管</a:t>
            </a:r>
            <a:r>
              <a:rPr lang="en-US" altLang="zh-CN" sz="2300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300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中保持不</a:t>
            </a:r>
            <a:r>
              <a:rPr lang="zh-CN" altLang="zh-CN" sz="23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</a:t>
            </a:r>
            <a:endParaRPr lang="en-US" altLang="zh-CN" sz="2300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6850" y="2016271"/>
            <a:ext cx="4082368" cy="138999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15286" y="2094145"/>
            <a:ext cx="3127022" cy="131212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965928" y="3356992"/>
            <a:ext cx="5793574" cy="556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r>
              <a:rPr lang="en-US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</a:t>
            </a:r>
            <a:r>
              <a:rPr lang="zh-CN" altLang="zh-CN" sz="23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endParaRPr lang="zh-CN" altLang="zh-CN" sz="23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" name="24答案.eps" descr="id:214748995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8617" y="6126167"/>
            <a:ext cx="826824" cy="295189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530127" y="603081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2724</Words>
  <Application>WPS 演示</Application>
  <PresentationFormat>自定义</PresentationFormat>
  <Paragraphs>167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Book Antiqua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394</cp:revision>
  <dcterms:created xsi:type="dcterms:W3CDTF">2020-11-06T05:24:00Z</dcterms:created>
  <dcterms:modified xsi:type="dcterms:W3CDTF">2025-08-06T05:41:16Z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2052-12.1.0.22215</vt:lpwstr>
  </property>
  <property fmtid="{D5CDD505-2E9C-101B-9397-08002B2CF9AE}" pid="3" name="ICV">
    <vt:lpwstr>4C85CC4806EC46FB8914F498AF384C1C_12</vt:lpwstr>
  </property>
</Properties>
</file>